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muenchen.de/index.html" TargetMode="External"/><Relationship Id="rId3" Type="http://schemas.openxmlformats.org/officeDocument/2006/relationships/hyperlink" Target="https://gcs.1a-holzbaumuenchen.de/paket-ba4f3039d3e6419da98038147f4862f6/holzbau-in-m-nchen-berblick-und-entscheidungshilfe-f-r-bauherren-4b912cb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presentieren: Von der Bestandsanalyse bis zur Fertigstellung</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Holzbau in München: Überblick und Entscheidungshilfe für Bauherren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